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9" r:id="rId10"/>
    <p:sldId id="267" r:id="rId11"/>
    <p:sldId id="268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" id="{9A33235B-5C4E-482F-8AF2-3E26E6C59D3F}">
          <p14:sldIdLst>
            <p14:sldId id="256"/>
          </p14:sldIdLst>
        </p14:section>
        <p14:section name="Executive Summary" id="{10DD4C88-DE13-43C8-98AC-BBCF54348B08}">
          <p14:sldIdLst>
            <p14:sldId id="257"/>
          </p14:sldIdLst>
        </p14:section>
        <p14:section name="Problem Statement" id="{1F885D43-D006-4C81-8EB1-A876016FB91C}">
          <p14:sldIdLst>
            <p14:sldId id="258"/>
          </p14:sldIdLst>
        </p14:section>
        <p14:section name="Proposed Solution" id="{21843904-B4BC-428D-BC96-71AA7D705419}">
          <p14:sldIdLst>
            <p14:sldId id="259"/>
          </p14:sldIdLst>
        </p14:section>
        <p14:section name="User Journey" id="{44034975-CA32-4503-9BD6-99AE9327398E}">
          <p14:sldIdLst>
            <p14:sldId id="260"/>
          </p14:sldIdLst>
        </p14:section>
        <p14:section name="Prototype Demo" id="{3C7F201F-8A73-4224-A130-7D4E57E1D2DA}">
          <p14:sldIdLst>
            <p14:sldId id="262"/>
          </p14:sldIdLst>
        </p14:section>
        <p14:section name="Benefits" id="{028809CA-0AFB-47A1-8B03-22ED7F8580B6}">
          <p14:sldIdLst>
            <p14:sldId id="263"/>
          </p14:sldIdLst>
        </p14:section>
        <p14:section name="Feature Priority" id="{304A2835-084E-4CF6-8EC3-15E6A934C474}">
          <p14:sldIdLst>
            <p14:sldId id="264"/>
          </p14:sldIdLst>
        </p14:section>
        <p14:section name="Risks and Metrics" id="{AF02807E-75E9-428B-9175-FA70CA6E03B1}">
          <p14:sldIdLst>
            <p14:sldId id="269"/>
          </p14:sldIdLst>
        </p14:section>
        <p14:section name="Call to Action" id="{B49160D7-03C4-416E-81CB-3BF146503014}">
          <p14:sldIdLst>
            <p14:sldId id="267"/>
          </p14:sldIdLst>
        </p14:section>
        <p14:section name="Reference" id="{BCA5790E-2C5B-4264-9785-7230833C1F6B}">
          <p14:sldIdLst>
            <p14:sldId id="268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9F885-C022-4BA2-8025-638CE39FF6F0}" v="124" dt="2025-06-04T02:42:36.6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94" d="100"/>
          <a:sy n="94" d="100"/>
        </p:scale>
        <p:origin x="1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e H" userId="6e4cc4a2bf18343d" providerId="LiveId" clId="{5479F885-C022-4BA2-8025-638CE39FF6F0}"/>
    <pc:docChg chg="undo custSel addSld delSld modSld sldOrd addSection delSection modSection">
      <pc:chgData name="Dave H" userId="6e4cc4a2bf18343d" providerId="LiveId" clId="{5479F885-C022-4BA2-8025-638CE39FF6F0}" dt="2025-06-04T02:43:28.415" v="601" actId="403"/>
      <pc:docMkLst>
        <pc:docMk/>
      </pc:docMkLst>
      <pc:sldChg chg="addSp delSp modSp mod setBg addAnim delAnim modAnim setClrOvrMap">
        <pc:chgData name="Dave H" userId="6e4cc4a2bf18343d" providerId="LiveId" clId="{5479F885-C022-4BA2-8025-638CE39FF6F0}" dt="2025-05-09T08:24:11.381" v="430" actId="26606"/>
        <pc:sldMkLst>
          <pc:docMk/>
          <pc:sldMk cId="282691202" sldId="256"/>
        </pc:sldMkLst>
        <pc:spChg chg="mod ord">
          <ac:chgData name="Dave H" userId="6e4cc4a2bf18343d" providerId="LiveId" clId="{5479F885-C022-4BA2-8025-638CE39FF6F0}" dt="2025-05-09T08:24:11.381" v="430" actId="26606"/>
          <ac:spMkLst>
            <pc:docMk/>
            <pc:sldMk cId="282691202" sldId="256"/>
            <ac:spMk id="2" creationId="{695BE72B-7ABD-BEEB-7508-10A975C61B2E}"/>
          </ac:spMkLst>
        </pc:spChg>
        <pc:spChg chg="add">
          <ac:chgData name="Dave H" userId="6e4cc4a2bf18343d" providerId="LiveId" clId="{5479F885-C022-4BA2-8025-638CE39FF6F0}" dt="2025-05-09T08:24:11.381" v="430" actId="26606"/>
          <ac:spMkLst>
            <pc:docMk/>
            <pc:sldMk cId="282691202" sldId="256"/>
            <ac:spMk id="16421" creationId="{0671A8AE-40A1-4631-A6B8-581AFF065482}"/>
          </ac:spMkLst>
        </pc:spChg>
        <pc:spChg chg="add">
          <ac:chgData name="Dave H" userId="6e4cc4a2bf18343d" providerId="LiveId" clId="{5479F885-C022-4BA2-8025-638CE39FF6F0}" dt="2025-05-09T08:24:11.381" v="430" actId="26606"/>
          <ac:spMkLst>
            <pc:docMk/>
            <pc:sldMk cId="282691202" sldId="256"/>
            <ac:spMk id="16423" creationId="{AB58EF07-17C2-48CF-ABB0-EEF1F17CB8F0}"/>
          </ac:spMkLst>
        </pc:spChg>
        <pc:spChg chg="add">
          <ac:chgData name="Dave H" userId="6e4cc4a2bf18343d" providerId="LiveId" clId="{5479F885-C022-4BA2-8025-638CE39FF6F0}" dt="2025-05-09T08:24:11.381" v="430" actId="26606"/>
          <ac:spMkLst>
            <pc:docMk/>
            <pc:sldMk cId="282691202" sldId="256"/>
            <ac:spMk id="16425" creationId="{AF2F604E-43BE-4DC3-B983-E071523364F8}"/>
          </ac:spMkLst>
        </pc:spChg>
        <pc:spChg chg="add">
          <ac:chgData name="Dave H" userId="6e4cc4a2bf18343d" providerId="LiveId" clId="{5479F885-C022-4BA2-8025-638CE39FF6F0}" dt="2025-05-09T08:24:11.381" v="430" actId="26606"/>
          <ac:spMkLst>
            <pc:docMk/>
            <pc:sldMk cId="282691202" sldId="256"/>
            <ac:spMk id="16427" creationId="{08C9B587-E65E-4B52-B37C-ABEBB6E87928}"/>
          </ac:spMkLst>
        </pc:spChg>
        <pc:picChg chg="add mod">
          <ac:chgData name="Dave H" userId="6e4cc4a2bf18343d" providerId="LiveId" clId="{5479F885-C022-4BA2-8025-638CE39FF6F0}" dt="2025-05-09T08:24:11.381" v="430" actId="26606"/>
          <ac:picMkLst>
            <pc:docMk/>
            <pc:sldMk cId="282691202" sldId="256"/>
            <ac:picMk id="16386" creationId="{9E53D952-46FD-BD64-7304-947EC863A99A}"/>
          </ac:picMkLst>
        </pc:picChg>
      </pc:sldChg>
      <pc:sldChg chg="addSp delSp modSp mod ord modAnim">
        <pc:chgData name="Dave H" userId="6e4cc4a2bf18343d" providerId="LiveId" clId="{5479F885-C022-4BA2-8025-638CE39FF6F0}" dt="2025-05-30T20:21:22.957" v="584" actId="20577"/>
        <pc:sldMkLst>
          <pc:docMk/>
          <pc:sldMk cId="4164459274" sldId="257"/>
        </pc:sldMkLst>
        <pc:spChg chg="mod">
          <ac:chgData name="Dave H" userId="6e4cc4a2bf18343d" providerId="LiveId" clId="{5479F885-C022-4BA2-8025-638CE39FF6F0}" dt="2025-05-09T08:24:17.492" v="431" actId="26606"/>
          <ac:spMkLst>
            <pc:docMk/>
            <pc:sldMk cId="4164459274" sldId="257"/>
            <ac:spMk id="2" creationId="{D29CBECE-DCED-A6B2-AF3E-173E93484AD5}"/>
          </ac:spMkLst>
        </pc:spChg>
        <pc:spChg chg="mod">
          <ac:chgData name="Dave H" userId="6e4cc4a2bf18343d" providerId="LiveId" clId="{5479F885-C022-4BA2-8025-638CE39FF6F0}" dt="2025-05-30T20:21:22.957" v="584" actId="20577"/>
          <ac:spMkLst>
            <pc:docMk/>
            <pc:sldMk cId="4164459274" sldId="257"/>
            <ac:spMk id="4" creationId="{596B7CB9-7E73-8B2F-CA68-1DC1FF7FE105}"/>
          </ac:spMkLst>
        </pc:spChg>
        <pc:spChg chg="add">
          <ac:chgData name="Dave H" userId="6e4cc4a2bf18343d" providerId="LiveId" clId="{5479F885-C022-4BA2-8025-638CE39FF6F0}" dt="2025-05-09T08:24:28.608" v="432" actId="26606"/>
          <ac:spMkLst>
            <pc:docMk/>
            <pc:sldMk cId="4164459274" sldId="257"/>
            <ac:spMk id="47" creationId="{B95B9BA8-1D69-4796-85F5-B6D0BD52354B}"/>
          </ac:spMkLst>
        </pc:spChg>
        <pc:grpChg chg="add">
          <ac:chgData name="Dave H" userId="6e4cc4a2bf18343d" providerId="LiveId" clId="{5479F885-C022-4BA2-8025-638CE39FF6F0}" dt="2025-05-09T08:24:28.608" v="432" actId="26606"/>
          <ac:grpSpMkLst>
            <pc:docMk/>
            <pc:sldMk cId="4164459274" sldId="257"/>
            <ac:grpSpMk id="49" creationId="{D44E3F87-3D58-4B03-86B2-15A5C5B9C964}"/>
          </ac:grpSpMkLst>
        </pc:grpChg>
        <pc:picChg chg="mod ord">
          <ac:chgData name="Dave H" userId="6e4cc4a2bf18343d" providerId="LiveId" clId="{5479F885-C022-4BA2-8025-638CE39FF6F0}" dt="2025-05-09T08:24:28.608" v="432" actId="26606"/>
          <ac:picMkLst>
            <pc:docMk/>
            <pc:sldMk cId="4164459274" sldId="257"/>
            <ac:picMk id="6" creationId="{A73DCA18-02C8-0818-9AD5-2B17B2BEC730}"/>
          </ac:picMkLst>
        </pc:picChg>
      </pc:sldChg>
      <pc:sldChg chg="modSp mod modAnim">
        <pc:chgData name="Dave H" userId="6e4cc4a2bf18343d" providerId="LiveId" clId="{5479F885-C022-4BA2-8025-638CE39FF6F0}" dt="2025-06-04T02:43:28.415" v="601" actId="403"/>
        <pc:sldMkLst>
          <pc:docMk/>
          <pc:sldMk cId="588766396" sldId="258"/>
        </pc:sldMkLst>
        <pc:spChg chg="mod">
          <ac:chgData name="Dave H" userId="6e4cc4a2bf18343d" providerId="LiveId" clId="{5479F885-C022-4BA2-8025-638CE39FF6F0}" dt="2025-06-04T02:43:28.415" v="601" actId="403"/>
          <ac:spMkLst>
            <pc:docMk/>
            <pc:sldMk cId="588766396" sldId="258"/>
            <ac:spMk id="4" creationId="{E42A26FD-DD5C-50CC-26B7-1612EB98BD6A}"/>
          </ac:spMkLst>
        </pc:spChg>
      </pc:sldChg>
      <pc:sldChg chg="addSp delSp modSp mod modAnim">
        <pc:chgData name="Dave H" userId="6e4cc4a2bf18343d" providerId="LiveId" clId="{5479F885-C022-4BA2-8025-638CE39FF6F0}" dt="2025-05-23T02:54:26.330" v="518" actId="404"/>
        <pc:sldMkLst>
          <pc:docMk/>
          <pc:sldMk cId="2349064293" sldId="259"/>
        </pc:sldMkLst>
        <pc:spChg chg="mod">
          <ac:chgData name="Dave H" userId="6e4cc4a2bf18343d" providerId="LiveId" clId="{5479F885-C022-4BA2-8025-638CE39FF6F0}" dt="2025-05-09T08:24:39.750" v="435" actId="26606"/>
          <ac:spMkLst>
            <pc:docMk/>
            <pc:sldMk cId="2349064293" sldId="259"/>
            <ac:spMk id="2" creationId="{BAE8BD43-CAFF-E8AB-893E-245E136AB34F}"/>
          </ac:spMkLst>
        </pc:spChg>
        <pc:spChg chg="mod">
          <ac:chgData name="Dave H" userId="6e4cc4a2bf18343d" providerId="LiveId" clId="{5479F885-C022-4BA2-8025-638CE39FF6F0}" dt="2025-05-23T02:54:26.330" v="518" actId="404"/>
          <ac:spMkLst>
            <pc:docMk/>
            <pc:sldMk cId="2349064293" sldId="259"/>
            <ac:spMk id="4" creationId="{3DA1F55F-EB15-2FEA-C780-D82EFC1C99C3}"/>
          </ac:spMkLst>
        </pc:spChg>
        <pc:spChg chg="add del">
          <ac:chgData name="Dave H" userId="6e4cc4a2bf18343d" providerId="LiveId" clId="{5479F885-C022-4BA2-8025-638CE39FF6F0}" dt="2025-05-09T08:24:39.750" v="435" actId="26606"/>
          <ac:spMkLst>
            <pc:docMk/>
            <pc:sldMk cId="2349064293" sldId="259"/>
            <ac:spMk id="15" creationId="{E3AF5D38-FFEB-42F9-A0FC-37D8A54F1B25}"/>
          </ac:spMkLst>
        </pc:spChg>
        <pc:grpChg chg="add del">
          <ac:chgData name="Dave H" userId="6e4cc4a2bf18343d" providerId="LiveId" clId="{5479F885-C022-4BA2-8025-638CE39FF6F0}" dt="2025-05-09T08:24:39.750" v="435" actId="26606"/>
          <ac:grpSpMkLst>
            <pc:docMk/>
            <pc:sldMk cId="2349064293" sldId="259"/>
            <ac:grpSpMk id="17" creationId="{A18E8AF0-57F3-4E67-AB90-C8DAC71353FE}"/>
          </ac:grpSpMkLst>
        </pc:grpChg>
        <pc:picChg chg="mod">
          <ac:chgData name="Dave H" userId="6e4cc4a2bf18343d" providerId="LiveId" clId="{5479F885-C022-4BA2-8025-638CE39FF6F0}" dt="2025-05-09T08:24:39.750" v="435" actId="26606"/>
          <ac:picMkLst>
            <pc:docMk/>
            <pc:sldMk cId="2349064293" sldId="259"/>
            <ac:picMk id="6" creationId="{98C9FF17-0CBF-2861-EBD0-BAC9CF7998DF}"/>
          </ac:picMkLst>
        </pc:picChg>
        <pc:picChg chg="mod">
          <ac:chgData name="Dave H" userId="6e4cc4a2bf18343d" providerId="LiveId" clId="{5479F885-C022-4BA2-8025-638CE39FF6F0}" dt="2025-05-09T08:24:39.750" v="435" actId="26606"/>
          <ac:picMkLst>
            <pc:docMk/>
            <pc:sldMk cId="2349064293" sldId="259"/>
            <ac:picMk id="8" creationId="{AE0E876A-BCF0-B801-A405-1BFA28D440C9}"/>
          </ac:picMkLst>
        </pc:picChg>
        <pc:picChg chg="mod">
          <ac:chgData name="Dave H" userId="6e4cc4a2bf18343d" providerId="LiveId" clId="{5479F885-C022-4BA2-8025-638CE39FF6F0}" dt="2025-05-09T08:24:39.750" v="435" actId="26606"/>
          <ac:picMkLst>
            <pc:docMk/>
            <pc:sldMk cId="2349064293" sldId="259"/>
            <ac:picMk id="10" creationId="{2FB91559-F862-EA00-852C-9E65A4201646}"/>
          </ac:picMkLst>
        </pc:picChg>
      </pc:sldChg>
      <pc:sldChg chg="modSp mod modAnim">
        <pc:chgData name="Dave H" userId="6e4cc4a2bf18343d" providerId="LiveId" clId="{5479F885-C022-4BA2-8025-638CE39FF6F0}" dt="2025-06-04T02:42:11.696" v="589" actId="14826"/>
        <pc:sldMkLst>
          <pc:docMk/>
          <pc:sldMk cId="1390257458" sldId="260"/>
        </pc:sldMkLst>
        <pc:spChg chg="mod">
          <ac:chgData name="Dave H" userId="6e4cc4a2bf18343d" providerId="LiveId" clId="{5479F885-C022-4BA2-8025-638CE39FF6F0}" dt="2025-05-23T02:54:20.685" v="515" actId="404"/>
          <ac:spMkLst>
            <pc:docMk/>
            <pc:sldMk cId="1390257458" sldId="260"/>
            <ac:spMk id="4" creationId="{4D259760-182E-59E3-9B7D-0EDB79887AA3}"/>
          </ac:spMkLst>
        </pc:spChg>
        <pc:picChg chg="mod">
          <ac:chgData name="Dave H" userId="6e4cc4a2bf18343d" providerId="LiveId" clId="{5479F885-C022-4BA2-8025-638CE39FF6F0}" dt="2025-06-04T02:42:11.696" v="589" actId="14826"/>
          <ac:picMkLst>
            <pc:docMk/>
            <pc:sldMk cId="1390257458" sldId="260"/>
            <ac:picMk id="6" creationId="{9B1F2832-BA0B-BC29-2D8B-B9350E9DD781}"/>
          </ac:picMkLst>
        </pc:picChg>
      </pc:sldChg>
      <pc:sldChg chg="addSp modSp mod modAnim">
        <pc:chgData name="Dave H" userId="6e4cc4a2bf18343d" providerId="LiveId" clId="{5479F885-C022-4BA2-8025-638CE39FF6F0}" dt="2025-06-02T17:07:08.941" v="588" actId="14826"/>
        <pc:sldMkLst>
          <pc:docMk/>
          <pc:sldMk cId="1377664935" sldId="262"/>
        </pc:sldMkLst>
        <pc:spChg chg="mod">
          <ac:chgData name="Dave H" userId="6e4cc4a2bf18343d" providerId="LiveId" clId="{5479F885-C022-4BA2-8025-638CE39FF6F0}" dt="2025-05-09T22:30:32.571" v="458" actId="20577"/>
          <ac:spMkLst>
            <pc:docMk/>
            <pc:sldMk cId="1377664935" sldId="262"/>
            <ac:spMk id="2" creationId="{28A6402B-3C99-2F31-CB7B-EACCFD6D8320}"/>
          </ac:spMkLst>
        </pc:spChg>
        <pc:spChg chg="mod">
          <ac:chgData name="Dave H" userId="6e4cc4a2bf18343d" providerId="LiveId" clId="{5479F885-C022-4BA2-8025-638CE39FF6F0}" dt="2025-05-23T02:55:37.373" v="548" actId="1076"/>
          <ac:spMkLst>
            <pc:docMk/>
            <pc:sldMk cId="1377664935" sldId="262"/>
            <ac:spMk id="5" creationId="{87CD47B1-62E6-3C66-CD0D-E5CBA66DC13B}"/>
          </ac:spMkLst>
        </pc:spChg>
        <pc:picChg chg="mod">
          <ac:chgData name="Dave H" userId="6e4cc4a2bf18343d" providerId="LiveId" clId="{5479F885-C022-4BA2-8025-638CE39FF6F0}" dt="2025-06-02T17:07:08.941" v="588" actId="14826"/>
          <ac:picMkLst>
            <pc:docMk/>
            <pc:sldMk cId="1377664935" sldId="262"/>
            <ac:picMk id="6" creationId="{850ED929-AE4F-03FB-515D-8D51711A6E52}"/>
          </ac:picMkLst>
        </pc:picChg>
      </pc:sldChg>
      <pc:sldChg chg="addSp delSp modSp mod modAnim">
        <pc:chgData name="Dave H" userId="6e4cc4a2bf18343d" providerId="LiveId" clId="{5479F885-C022-4BA2-8025-638CE39FF6F0}" dt="2025-05-23T02:56:16.967" v="551" actId="1076"/>
        <pc:sldMkLst>
          <pc:docMk/>
          <pc:sldMk cId="3447645375" sldId="263"/>
        </pc:sldMkLst>
        <pc:spChg chg="mod">
          <ac:chgData name="Dave H" userId="6e4cc4a2bf18343d" providerId="LiveId" clId="{5479F885-C022-4BA2-8025-638CE39FF6F0}" dt="2025-05-23T02:56:16.967" v="551" actId="1076"/>
          <ac:spMkLst>
            <pc:docMk/>
            <pc:sldMk cId="3447645375" sldId="263"/>
            <ac:spMk id="2" creationId="{BADBECFC-D4BF-8481-4C4F-67BC315DA1CA}"/>
          </ac:spMkLst>
        </pc:spChg>
        <pc:spChg chg="mod">
          <ac:chgData name="Dave H" userId="6e4cc4a2bf18343d" providerId="LiveId" clId="{5479F885-C022-4BA2-8025-638CE39FF6F0}" dt="2025-05-23T02:55:57.415" v="550" actId="1076"/>
          <ac:spMkLst>
            <pc:docMk/>
            <pc:sldMk cId="3447645375" sldId="263"/>
            <ac:spMk id="4" creationId="{765E8036-2B28-B4D1-7886-5AF0B305F612}"/>
          </ac:spMkLst>
        </pc:spChg>
        <pc:spChg chg="add">
          <ac:chgData name="Dave H" userId="6e4cc4a2bf18343d" providerId="LiveId" clId="{5479F885-C022-4BA2-8025-638CE39FF6F0}" dt="2025-05-09T08:28:33.949" v="455" actId="26606"/>
          <ac:spMkLst>
            <pc:docMk/>
            <pc:sldMk cId="3447645375" sldId="263"/>
            <ac:spMk id="6167" creationId="{9AA72BD9-2C5A-4EDC-931F-5AA08EACA0F3}"/>
          </ac:spMkLst>
        </pc:spChg>
        <pc:spChg chg="add">
          <ac:chgData name="Dave H" userId="6e4cc4a2bf18343d" providerId="LiveId" clId="{5479F885-C022-4BA2-8025-638CE39FF6F0}" dt="2025-05-09T08:28:33.949" v="455" actId="26606"/>
          <ac:spMkLst>
            <pc:docMk/>
            <pc:sldMk cId="3447645375" sldId="263"/>
            <ac:spMk id="6168" creationId="{DD3981AC-7B61-4947-BCF3-F7AA7FA385B9}"/>
          </ac:spMkLst>
        </pc:spChg>
        <pc:spChg chg="add">
          <ac:chgData name="Dave H" userId="6e4cc4a2bf18343d" providerId="LiveId" clId="{5479F885-C022-4BA2-8025-638CE39FF6F0}" dt="2025-05-09T08:28:33.949" v="455" actId="26606"/>
          <ac:spMkLst>
            <pc:docMk/>
            <pc:sldMk cId="3447645375" sldId="263"/>
            <ac:spMk id="6169" creationId="{55D4142C-5077-457F-A6AD-3FECFDB39685}"/>
          </ac:spMkLst>
        </pc:spChg>
        <pc:spChg chg="add">
          <ac:chgData name="Dave H" userId="6e4cc4a2bf18343d" providerId="LiveId" clId="{5479F885-C022-4BA2-8025-638CE39FF6F0}" dt="2025-05-09T08:28:33.949" v="455" actId="26606"/>
          <ac:spMkLst>
            <pc:docMk/>
            <pc:sldMk cId="3447645375" sldId="263"/>
            <ac:spMk id="6170" creationId="{7A5F0580-5EE9-419F-96EE-B6529EF6E7D0}"/>
          </ac:spMkLst>
        </pc:spChg>
        <pc:picChg chg="add mod ord">
          <ac:chgData name="Dave H" userId="6e4cc4a2bf18343d" providerId="LiveId" clId="{5479F885-C022-4BA2-8025-638CE39FF6F0}" dt="2025-05-09T08:28:38.997" v="457" actId="962"/>
          <ac:picMkLst>
            <pc:docMk/>
            <pc:sldMk cId="3447645375" sldId="263"/>
            <ac:picMk id="6149" creationId="{E8348B49-1754-9E93-C864-B79D18C5E119}"/>
          </ac:picMkLst>
        </pc:picChg>
      </pc:sldChg>
      <pc:sldChg chg="addSp delSp modSp new add del mod setBg modAnim">
        <pc:chgData name="Dave H" userId="6e4cc4a2bf18343d" providerId="LiveId" clId="{5479F885-C022-4BA2-8025-638CE39FF6F0}" dt="2025-05-23T02:56:30.844" v="552" actId="255"/>
        <pc:sldMkLst>
          <pc:docMk/>
          <pc:sldMk cId="1342947089" sldId="264"/>
        </pc:sldMkLst>
        <pc:spChg chg="mod">
          <ac:chgData name="Dave H" userId="6e4cc4a2bf18343d" providerId="LiveId" clId="{5479F885-C022-4BA2-8025-638CE39FF6F0}" dt="2025-05-23T02:49:28.452" v="491" actId="20577"/>
          <ac:spMkLst>
            <pc:docMk/>
            <pc:sldMk cId="1342947089" sldId="264"/>
            <ac:spMk id="2" creationId="{5B73763C-3183-91E0-6B21-40F8C8BE3B2C}"/>
          </ac:spMkLst>
        </pc:spChg>
        <pc:spChg chg="add mod ord">
          <ac:chgData name="Dave H" userId="6e4cc4a2bf18343d" providerId="LiveId" clId="{5479F885-C022-4BA2-8025-638CE39FF6F0}" dt="2025-05-23T02:56:30.844" v="552" actId="255"/>
          <ac:spMkLst>
            <pc:docMk/>
            <pc:sldMk cId="1342947089" sldId="264"/>
            <ac:spMk id="4" creationId="{F46B97B1-6EA1-F247-4477-2503FBBD33A4}"/>
          </ac:spMkLst>
        </pc:spChg>
        <pc:spChg chg="add">
          <ac:chgData name="Dave H" userId="6e4cc4a2bf18343d" providerId="LiveId" clId="{5479F885-C022-4BA2-8025-638CE39FF6F0}" dt="2025-05-09T07:11:03.468" v="193" actId="26606"/>
          <ac:spMkLst>
            <pc:docMk/>
            <pc:sldMk cId="1342947089" sldId="264"/>
            <ac:spMk id="61" creationId="{B95B9BA8-1D69-4796-85F5-B6D0BD52354B}"/>
          </ac:spMkLst>
        </pc:spChg>
        <pc:grpChg chg="add">
          <ac:chgData name="Dave H" userId="6e4cc4a2bf18343d" providerId="LiveId" clId="{5479F885-C022-4BA2-8025-638CE39FF6F0}" dt="2025-05-09T07:11:03.468" v="193" actId="26606"/>
          <ac:grpSpMkLst>
            <pc:docMk/>
            <pc:sldMk cId="1342947089" sldId="264"/>
            <ac:grpSpMk id="62" creationId="{36AB285A-81F9-42F0-A9FD-0058EB46EFDF}"/>
          </ac:grpSpMkLst>
        </pc:grpChg>
        <pc:picChg chg="add mod ord">
          <ac:chgData name="Dave H" userId="6e4cc4a2bf18343d" providerId="LiveId" clId="{5479F885-C022-4BA2-8025-638CE39FF6F0}" dt="2025-05-09T07:11:21.478" v="199" actId="1076"/>
          <ac:picMkLst>
            <pc:docMk/>
            <pc:sldMk cId="1342947089" sldId="264"/>
            <ac:picMk id="6" creationId="{8F19282C-7DB5-3B34-7BC0-CF5B0E407717}"/>
          </ac:picMkLst>
        </pc:picChg>
      </pc:sldChg>
      <pc:sldChg chg="addSp delSp modSp new del mod">
        <pc:chgData name="Dave H" userId="6e4cc4a2bf18343d" providerId="LiveId" clId="{5479F885-C022-4BA2-8025-638CE39FF6F0}" dt="2025-05-09T07:19:56.661" v="201" actId="47"/>
        <pc:sldMkLst>
          <pc:docMk/>
          <pc:sldMk cId="3009623678" sldId="265"/>
        </pc:sldMkLst>
      </pc:sldChg>
      <pc:sldChg chg="addSp delSp modSp new del mod setBg modAnim">
        <pc:chgData name="Dave H" userId="6e4cc4a2bf18343d" providerId="LiveId" clId="{5479F885-C022-4BA2-8025-638CE39FF6F0}" dt="2025-05-23T02:50:44.027" v="492" actId="47"/>
        <pc:sldMkLst>
          <pc:docMk/>
          <pc:sldMk cId="2257468743" sldId="266"/>
        </pc:sldMkLst>
      </pc:sldChg>
      <pc:sldChg chg="addSp delSp modSp new mod ord setBg modAnim">
        <pc:chgData name="Dave H" userId="6e4cc4a2bf18343d" providerId="LiveId" clId="{5479F885-C022-4BA2-8025-638CE39FF6F0}" dt="2025-05-23T02:58:00.494" v="567" actId="1076"/>
        <pc:sldMkLst>
          <pc:docMk/>
          <pc:sldMk cId="3544751840" sldId="267"/>
        </pc:sldMkLst>
        <pc:spChg chg="mod">
          <ac:chgData name="Dave H" userId="6e4cc4a2bf18343d" providerId="LiveId" clId="{5479F885-C022-4BA2-8025-638CE39FF6F0}" dt="2025-05-23T02:58:00.494" v="567" actId="1076"/>
          <ac:spMkLst>
            <pc:docMk/>
            <pc:sldMk cId="3544751840" sldId="267"/>
            <ac:spMk id="2" creationId="{5745FD44-C5E5-4A5C-C9F8-BFC2115CF4D5}"/>
          </ac:spMkLst>
        </pc:spChg>
        <pc:spChg chg="add mod">
          <ac:chgData name="Dave H" userId="6e4cc4a2bf18343d" providerId="LiveId" clId="{5479F885-C022-4BA2-8025-638CE39FF6F0}" dt="2025-05-23T02:53:26.805" v="500" actId="20577"/>
          <ac:spMkLst>
            <pc:docMk/>
            <pc:sldMk cId="3544751840" sldId="267"/>
            <ac:spMk id="4" creationId="{B313D2C9-2EDC-E5B7-A3C8-E9BB811A1ED1}"/>
          </ac:spMkLst>
        </pc:spChg>
        <pc:spChg chg="add">
          <ac:chgData name="Dave H" userId="6e4cc4a2bf18343d" providerId="LiveId" clId="{5479F885-C022-4BA2-8025-638CE39FF6F0}" dt="2025-05-09T08:27:33.905" v="444" actId="26606"/>
          <ac:spMkLst>
            <pc:docMk/>
            <pc:sldMk cId="3544751840" sldId="267"/>
            <ac:spMk id="9228" creationId="{9AA72BD9-2C5A-4EDC-931F-5AA08EACA0F3}"/>
          </ac:spMkLst>
        </pc:spChg>
        <pc:spChg chg="add">
          <ac:chgData name="Dave H" userId="6e4cc4a2bf18343d" providerId="LiveId" clId="{5479F885-C022-4BA2-8025-638CE39FF6F0}" dt="2025-05-09T08:27:33.905" v="444" actId="26606"/>
          <ac:spMkLst>
            <pc:docMk/>
            <pc:sldMk cId="3544751840" sldId="267"/>
            <ac:spMk id="9230" creationId="{DD3981AC-7B61-4947-BCF3-F7AA7FA385B9}"/>
          </ac:spMkLst>
        </pc:spChg>
        <pc:spChg chg="add">
          <ac:chgData name="Dave H" userId="6e4cc4a2bf18343d" providerId="LiveId" clId="{5479F885-C022-4BA2-8025-638CE39FF6F0}" dt="2025-05-09T08:27:33.905" v="444" actId="26606"/>
          <ac:spMkLst>
            <pc:docMk/>
            <pc:sldMk cId="3544751840" sldId="267"/>
            <ac:spMk id="9232" creationId="{55D4142C-5077-457F-A6AD-3FECFDB39685}"/>
          </ac:spMkLst>
        </pc:spChg>
        <pc:spChg chg="add">
          <ac:chgData name="Dave H" userId="6e4cc4a2bf18343d" providerId="LiveId" clId="{5479F885-C022-4BA2-8025-638CE39FF6F0}" dt="2025-05-09T08:27:33.905" v="444" actId="26606"/>
          <ac:spMkLst>
            <pc:docMk/>
            <pc:sldMk cId="3544751840" sldId="267"/>
            <ac:spMk id="9234" creationId="{7A5F0580-5EE9-419F-96EE-B6529EF6E7D0}"/>
          </ac:spMkLst>
        </pc:spChg>
        <pc:picChg chg="add mod ord">
          <ac:chgData name="Dave H" userId="6e4cc4a2bf18343d" providerId="LiveId" clId="{5479F885-C022-4BA2-8025-638CE39FF6F0}" dt="2025-05-23T02:51:16.578" v="494" actId="1076"/>
          <ac:picMkLst>
            <pc:docMk/>
            <pc:sldMk cId="3544751840" sldId="267"/>
            <ac:picMk id="9223" creationId="{39D4CC0E-88A9-31EA-FF33-16684DD0461B}"/>
          </ac:picMkLst>
        </pc:picChg>
      </pc:sldChg>
      <pc:sldChg chg="addSp delSp modSp new mod ord setBg modAnim">
        <pc:chgData name="Dave H" userId="6e4cc4a2bf18343d" providerId="LiveId" clId="{5479F885-C022-4BA2-8025-638CE39FF6F0}" dt="2025-05-23T03:00:34.783" v="576"/>
        <pc:sldMkLst>
          <pc:docMk/>
          <pc:sldMk cId="3000510967" sldId="268"/>
        </pc:sldMkLst>
        <pc:spChg chg="mo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2" creationId="{35D1B325-6C2D-E522-F963-0600A04C3C58}"/>
          </ac:spMkLst>
        </pc:spChg>
        <pc:spChg chg="add mo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4" creationId="{F7DF83DF-DE00-3803-2033-50F70F045838}"/>
          </ac:spMkLst>
        </pc:spChg>
        <pc:spChg chg="ad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32" creationId="{9AA72BD9-2C5A-4EDC-931F-5AA08EACA0F3}"/>
          </ac:spMkLst>
        </pc:spChg>
        <pc:spChg chg="ad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34" creationId="{DD3981AC-7B61-4947-BCF3-F7AA7FA385B9}"/>
          </ac:spMkLst>
        </pc:spChg>
        <pc:spChg chg="ad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36" creationId="{55D4142C-5077-457F-A6AD-3FECFDB39685}"/>
          </ac:spMkLst>
        </pc:spChg>
        <pc:spChg chg="add">
          <ac:chgData name="Dave H" userId="6e4cc4a2bf18343d" providerId="LiveId" clId="{5479F885-C022-4BA2-8025-638CE39FF6F0}" dt="2025-05-09T08:25:10.727" v="437" actId="26606"/>
          <ac:spMkLst>
            <pc:docMk/>
            <pc:sldMk cId="3000510967" sldId="268"/>
            <ac:spMk id="38" creationId="{7A5F0580-5EE9-419F-96EE-B6529EF6E7D0}"/>
          </ac:spMkLst>
        </pc:spChg>
        <pc:picChg chg="add mod ord">
          <ac:chgData name="Dave H" userId="6e4cc4a2bf18343d" providerId="LiveId" clId="{5479F885-C022-4BA2-8025-638CE39FF6F0}" dt="2025-05-09T08:25:10.727" v="437" actId="26606"/>
          <ac:picMkLst>
            <pc:docMk/>
            <pc:sldMk cId="3000510967" sldId="268"/>
            <ac:picMk id="6" creationId="{D35292C7-9231-92DE-1090-DF0D6621BDC2}"/>
          </ac:picMkLst>
        </pc:picChg>
      </pc:sldChg>
      <pc:sldChg chg="new del ord">
        <pc:chgData name="Dave H" userId="6e4cc4a2bf18343d" providerId="LiveId" clId="{5479F885-C022-4BA2-8025-638CE39FF6F0}" dt="2025-05-09T08:09:39.175" v="304" actId="47"/>
        <pc:sldMkLst>
          <pc:docMk/>
          <pc:sldMk cId="1781483039" sldId="269"/>
        </pc:sldMkLst>
      </pc:sldChg>
      <pc:sldChg chg="addSp delSp modSp new mod setBg modAnim">
        <pc:chgData name="Dave H" userId="6e4cc4a2bf18343d" providerId="LiveId" clId="{5479F885-C022-4BA2-8025-638CE39FF6F0}" dt="2025-05-09T08:22:50.870" v="414"/>
        <pc:sldMkLst>
          <pc:docMk/>
          <pc:sldMk cId="2453981043" sldId="269"/>
        </pc:sldMkLst>
        <pc:spChg chg="mod">
          <ac:chgData name="Dave H" userId="6e4cc4a2bf18343d" providerId="LiveId" clId="{5479F885-C022-4BA2-8025-638CE39FF6F0}" dt="2025-05-09T08:11:54.229" v="321" actId="26606"/>
          <ac:spMkLst>
            <pc:docMk/>
            <pc:sldMk cId="2453981043" sldId="269"/>
            <ac:spMk id="2" creationId="{25726708-65BE-ED38-D613-81B0F0684308}"/>
          </ac:spMkLst>
        </pc:spChg>
        <pc:spChg chg="add mod ord">
          <ac:chgData name="Dave H" userId="6e4cc4a2bf18343d" providerId="LiveId" clId="{5479F885-C022-4BA2-8025-638CE39FF6F0}" dt="2025-05-09T08:12:05.102" v="330" actId="403"/>
          <ac:spMkLst>
            <pc:docMk/>
            <pc:sldMk cId="2453981043" sldId="269"/>
            <ac:spMk id="4" creationId="{AFDE5303-FCC4-25E5-D027-4FD4A00F66FE}"/>
          </ac:spMkLst>
        </pc:spChg>
        <pc:spChg chg="add">
          <ac:chgData name="Dave H" userId="6e4cc4a2bf18343d" providerId="LiveId" clId="{5479F885-C022-4BA2-8025-638CE39FF6F0}" dt="2025-05-09T08:11:54.229" v="321" actId="26606"/>
          <ac:spMkLst>
            <pc:docMk/>
            <pc:sldMk cId="2453981043" sldId="269"/>
            <ac:spMk id="11" creationId="{B95B9BA8-1D69-4796-85F5-B6D0BD52354B}"/>
          </ac:spMkLst>
        </pc:spChg>
        <pc:grpChg chg="add">
          <ac:chgData name="Dave H" userId="6e4cc4a2bf18343d" providerId="LiveId" clId="{5479F885-C022-4BA2-8025-638CE39FF6F0}" dt="2025-05-09T08:11:54.229" v="321" actId="26606"/>
          <ac:grpSpMkLst>
            <pc:docMk/>
            <pc:sldMk cId="2453981043" sldId="269"/>
            <ac:grpSpMk id="13" creationId="{CC09AFE8-9934-40C0-A058-4008A3B197E7}"/>
          </ac:grpSpMkLst>
        </pc:grpChg>
        <pc:picChg chg="add mod">
          <ac:chgData name="Dave H" userId="6e4cc4a2bf18343d" providerId="LiveId" clId="{5479F885-C022-4BA2-8025-638CE39FF6F0}" dt="2025-05-09T08:11:58.073" v="323" actId="962"/>
          <ac:picMkLst>
            <pc:docMk/>
            <pc:sldMk cId="2453981043" sldId="269"/>
            <ac:picMk id="6" creationId="{E28C658A-C3F1-113E-F05E-24E076E9B820}"/>
          </ac:picMkLst>
        </pc:picChg>
      </pc:sldChg>
      <pc:sldChg chg="addSp delSp modSp new del mod">
        <pc:chgData name="Dave H" userId="6e4cc4a2bf18343d" providerId="LiveId" clId="{5479F885-C022-4BA2-8025-638CE39FF6F0}" dt="2025-05-09T08:08:56.038" v="292" actId="680"/>
        <pc:sldMkLst>
          <pc:docMk/>
          <pc:sldMk cId="4040772352" sldId="269"/>
        </pc:sldMkLst>
      </pc:sldChg>
      <pc:sldChg chg="addSp delSp modSp new mod ord setBg addAnim setClrOvrMap">
        <pc:chgData name="Dave H" userId="6e4cc4a2bf18343d" providerId="LiveId" clId="{5479F885-C022-4BA2-8025-638CE39FF6F0}" dt="2025-05-23T03:00:40.696" v="578"/>
        <pc:sldMkLst>
          <pc:docMk/>
          <pc:sldMk cId="3941889683" sldId="270"/>
        </pc:sldMkLst>
        <pc:spChg chg="mod ord">
          <ac:chgData name="Dave H" userId="6e4cc4a2bf18343d" providerId="LiveId" clId="{5479F885-C022-4BA2-8025-638CE39FF6F0}" dt="2025-05-09T08:25:19.840" v="439" actId="26606"/>
          <ac:spMkLst>
            <pc:docMk/>
            <pc:sldMk cId="3941889683" sldId="270"/>
            <ac:spMk id="2" creationId="{DC7E98E6-11DF-E98E-A141-5F519AC82D9A}"/>
          </ac:spMkLst>
        </pc:spChg>
        <pc:spChg chg="add">
          <ac:chgData name="Dave H" userId="6e4cc4a2bf18343d" providerId="LiveId" clId="{5479F885-C022-4BA2-8025-638CE39FF6F0}" dt="2025-05-09T08:17:30.485" v="361"/>
          <ac:spMkLst>
            <pc:docMk/>
            <pc:sldMk cId="3941889683" sldId="270"/>
            <ac:spMk id="4" creationId="{FCA8E723-49ED-DB83-1A97-78679B5C0377}"/>
          </ac:spMkLst>
        </pc:spChg>
        <pc:spChg chg="add">
          <ac:chgData name="Dave H" userId="6e4cc4a2bf18343d" providerId="LiveId" clId="{5479F885-C022-4BA2-8025-638CE39FF6F0}" dt="2025-05-09T08:25:19.840" v="439" actId="26606"/>
          <ac:spMkLst>
            <pc:docMk/>
            <pc:sldMk cId="3941889683" sldId="270"/>
            <ac:spMk id="15406" creationId="{526E0BFB-CDF1-4990-8C11-AC849311E0A8}"/>
          </ac:spMkLst>
        </pc:spChg>
        <pc:spChg chg="add">
          <ac:chgData name="Dave H" userId="6e4cc4a2bf18343d" providerId="LiveId" clId="{5479F885-C022-4BA2-8025-638CE39FF6F0}" dt="2025-05-09T08:25:19.840" v="439" actId="26606"/>
          <ac:spMkLst>
            <pc:docMk/>
            <pc:sldMk cId="3941889683" sldId="270"/>
            <ac:spMk id="15408" creationId="{6069A1F8-9BEB-4786-9694-FC48B2D75D21}"/>
          </ac:spMkLst>
        </pc:spChg>
        <pc:spChg chg="add">
          <ac:chgData name="Dave H" userId="6e4cc4a2bf18343d" providerId="LiveId" clId="{5479F885-C022-4BA2-8025-638CE39FF6F0}" dt="2025-05-09T08:25:19.840" v="439" actId="26606"/>
          <ac:spMkLst>
            <pc:docMk/>
            <pc:sldMk cId="3941889683" sldId="270"/>
            <ac:spMk id="15410" creationId="{AF2F604E-43BE-4DC3-B983-E071523364F8}"/>
          </ac:spMkLst>
        </pc:spChg>
        <pc:spChg chg="add">
          <ac:chgData name="Dave H" userId="6e4cc4a2bf18343d" providerId="LiveId" clId="{5479F885-C022-4BA2-8025-638CE39FF6F0}" dt="2025-05-09T08:25:19.840" v="439" actId="26606"/>
          <ac:spMkLst>
            <pc:docMk/>
            <pc:sldMk cId="3941889683" sldId="270"/>
            <ac:spMk id="15412" creationId="{08C9B587-E65E-4B52-B37C-ABEBB6E87928}"/>
          </ac:spMkLst>
        </pc:spChg>
        <pc:picChg chg="add mod ord">
          <ac:chgData name="Dave H" userId="6e4cc4a2bf18343d" providerId="LiveId" clId="{5479F885-C022-4BA2-8025-638CE39FF6F0}" dt="2025-05-09T08:25:19.840" v="439" actId="26606"/>
          <ac:picMkLst>
            <pc:docMk/>
            <pc:sldMk cId="3941889683" sldId="270"/>
            <ac:picMk id="15368" creationId="{EAA59214-C3A8-DB85-82F4-A83FAD0C0325}"/>
          </ac:picMkLst>
        </pc:pic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FE4AC-E705-32C8-B3EC-D418BA54AB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C8DC7-5B88-32F0-F21D-159F7AABD6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60257-2978-8338-D800-3082612D5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22A9D-39EA-2402-D4B2-ADDA3D3CE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0B3B-FC81-A0D4-045C-345ECB6AC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69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D5D4-EF12-75C1-D415-D5E07C2F7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AD3D3-EDF5-2179-AE6C-D8DCAA6F4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60E1D-02A8-E431-AB85-C6EA43E6F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23361-AA98-AD29-C914-749139F0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78F58-2744-406E-C860-725E70824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419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129774-E0F2-9BA8-C91D-A393854A9B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F6A04-06B6-6E71-E03D-2D79D40B2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17076-AD37-EB02-F13A-7915D7D7E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66A2B-3994-F664-262E-E18BB1053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C8A88-908B-7484-2B96-72A58C1E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2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82F60-1EAF-70C8-831E-1FF8F67FA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42F88-668E-E7A7-6BC4-0B0E0209B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4B76E-8345-BA5C-7357-E6A74DCBD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788B9-52EF-E55D-7B0A-3B0DE555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61863-A188-A0B1-48DD-5EB3254F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71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C91F-9830-B35A-6AF8-B6E58B5D0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40C5B-8082-3C21-AC02-D84FF3677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32E08-3DD0-8837-5D57-DE203AEB5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22500-15FE-779A-B8BE-48FCBC95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96AFD-748F-1C4E-E2D0-9AE8824BD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7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449D8-7E5B-005E-6CE4-402C34734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BE79B-EAAC-ED37-EDEF-8AC1D807E8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81E03-F44E-EB21-7277-6B24AC082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32DDB-B590-973A-7B46-65676847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78A77-424F-0766-9FC8-85D78D9C9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F16AE-C71C-0F6A-8B7D-61F32524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22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DA616-1141-4EAC-9181-0D566762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06343-C855-C895-A0F5-8F1330BC8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B9571-6AD0-2595-3877-DAFBF4E16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3B1FD-DF03-3A0F-38B7-436821F95B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092113-219B-D915-6910-72C8D000E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45E624-FAC4-E5FE-B2F0-1CB9BBBCF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699C99-DC6C-FB46-DDDA-A55BEEAA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FE7CAF-A67F-58E4-5806-DF03877A5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66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5A54-7299-2D1C-5443-CEF3D4322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C16BAC-0F48-1E8A-5AB3-2B4F2D675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AC0583-8792-E26B-A404-C6432101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B71BF9-844D-0634-CE48-D0F88402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31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33D8F5-4544-C6BA-1A30-08C51607C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9A66B-A137-D34A-A128-3D2C2F852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BC632-CA22-0668-7096-F73F3DC15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71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A58F8-FD52-FDB4-0796-8363AC06B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6E6C1-0CD7-EC24-7BD1-A6B02F915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2383F9-98E0-7BF3-3130-AEE34D67E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B0155A-FF6D-AAC8-4492-3EC8AA70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8E0AD-F41F-4C38-B6E0-8B57EAFF0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99D7C-A235-488A-C499-EC2CFD8AF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3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E0A6D-0F84-CB4A-D36B-7EE8560C9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BCF09B-3C1C-A1BB-4AFC-E272387924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D9C61-97BC-F9F7-11E5-59594A326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18EE91-D6C6-E8F0-52ED-49414F50C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4CEF9-29AC-216A-7CBE-EAE148C22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F17A0-E3B2-4B82-E477-19246C152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12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525455-515C-1DD3-8989-755A88804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6D91F-9344-0A9F-B25B-DC106F339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35661-F08C-C382-CD85-9ECFC882B7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2C4EE9-1F59-4F0A-B1D8-2333E8149002}" type="datetimeFigureOut">
              <a:rPr lang="en-US" smtClean="0"/>
              <a:t>6/3/2025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EBD69-EDAA-250C-6793-C8B1490CC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6565D-A84F-494B-381D-2E551DD20A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B7766D-26D8-4217-A0E2-28269CAB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9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ide.iastate.edu/index.php/article/2019/09/26/jobalert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nlv.edu/sites/default/files/page_files/27/Workday-Email-Notifications.pdf" TargetMode="External"/><Relationship Id="rId5" Type="http://schemas.openxmlformats.org/officeDocument/2006/relationships/hyperlink" Target="https://www.wlu.edu/employment-opportunities/staff-positions/application-instructions-for-new-external-applicants" TargetMode="External"/><Relationship Id="rId4" Type="http://schemas.openxmlformats.org/officeDocument/2006/relationships/hyperlink" Target="https://support.lesley.edu/support/solutions/articles/4000196470-creating-a-job-alert-in-workday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sky-hub-alert-emails.lovable.app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421" name="Rectangle 1642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386" name="Picture 2" descr="Northeastern University Primary Logo Shape Cut Pennant">
            <a:extLst>
              <a:ext uri="{FF2B5EF4-FFF2-40B4-BE49-F238E27FC236}">
                <a16:creationId xmlns:a16="http://schemas.microsoft.com/office/drawing/2014/main" id="{9E53D952-46FD-BD64-7304-947EC863A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36" r="9089" b="1074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23" name="Rectangle 1642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BE72B-7ABD-BEEB-7508-10A975C61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37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Enhancing Northeastern’s Workday Portal with Email Notifications</a:t>
            </a:r>
            <a:br>
              <a:rPr lang="en-US" sz="370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370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425" name="Rectangle 1642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427" name="Rectangle 164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69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8" name="Rectangle 9227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23" name="Picture 7" descr="Workday Puts Evisort's Connected Contract Intelligence to Work - and  Delivers the ROI - Case Study">
            <a:extLst>
              <a:ext uri="{FF2B5EF4-FFF2-40B4-BE49-F238E27FC236}">
                <a16:creationId xmlns:a16="http://schemas.microsoft.com/office/drawing/2014/main" id="{39D4CC0E-88A9-31EA-FF33-16684DD04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1" r="9090" b="13985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30" name="Rectangle 9229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45FD44-C5E5-4A5C-C9F8-BFC2115CF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664" y="1682656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effectLst/>
              </a:rPr>
              <a:t>Let’s Transform Workday</a:t>
            </a:r>
            <a:br>
              <a:rPr lang="en-US" sz="2400" dirty="0">
                <a:solidFill>
                  <a:schemeClr val="bg1"/>
                </a:solidFill>
                <a:effectLst/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232" name="Rectangle 923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234" name="Rectangle 923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13D2C9-2EDC-E5B7-A3C8-E9BB811A1E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Approve Phase 1 for email notifications (4 months, $5,000–10,000). 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 </a:t>
            </a:r>
            <a:r>
              <a:rPr lang="en-US" altLang="en-US" sz="1700" dirty="0">
                <a:solidFill>
                  <a:schemeClr val="bg1"/>
                </a:solidFill>
                <a:latin typeface="Arial" panose="020B0604020202020204" pitchFamily="34" charset="0"/>
              </a:rPr>
              <a:t>38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% international students and 20,000+ users. 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Next Steps: Meet with IT Services and Student Employment to align. </a:t>
            </a:r>
          </a:p>
        </p:txBody>
      </p:sp>
    </p:spTree>
    <p:extLst>
      <p:ext uri="{BB962C8B-B14F-4D97-AF65-F5344CB8AC3E}">
        <p14:creationId xmlns:p14="http://schemas.microsoft.com/office/powerpoint/2010/main" val="3544751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logo with text on it&#10;&#10;AI-generated content may be incorrect.">
            <a:extLst>
              <a:ext uri="{FF2B5EF4-FFF2-40B4-BE49-F238E27FC236}">
                <a16:creationId xmlns:a16="http://schemas.microsoft.com/office/drawing/2014/main" id="{D35292C7-9231-92DE-1090-DF0D6621B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19" r="9090" b="12467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D1B325-6C2D-E522-F963-0600A04C3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chemeClr val="bg1"/>
                </a:solidFill>
                <a:effectLst/>
              </a:rPr>
              <a:t>Supporting Evidence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7DF83DF-DE00-3803-2033-50F70F0458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Iastate.edu. (2019). Job alerts now available in Workday. [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3"/>
              </a:rPr>
              <a:t>https://www.inside.iastate.edu/index.php/article/2019/09/26/jobalerts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] 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 Hub. (2024). Creating a Job Alert in Workday. [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4"/>
              </a:rPr>
              <a:t>https://support.lesley.edu/support/solutions/articles/4000196470-creating-a-job-alert-in-workday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] 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Wlu.edu. (2025). Workday Application Instructions. [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5"/>
              </a:rPr>
              <a:t>https://www.wlu.edu/employment-opportunities/staff-positions/application-instructions-for-new-external-applicants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] 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UNLV Workday Email Notifications. [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6"/>
              </a:rPr>
              <a:t>https://www.unlv.edu/sites/default/files/page_files/27/Workday-Email-Notifications.pdf</a:t>
            </a: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3000510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406" name="Rectangle 15405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8" name="Picture 8" descr="Northeastern University Primary Logo Shape Cut Pennant">
            <a:extLst>
              <a:ext uri="{FF2B5EF4-FFF2-40B4-BE49-F238E27FC236}">
                <a16:creationId xmlns:a16="http://schemas.microsoft.com/office/drawing/2014/main" id="{EAA59214-C3A8-DB85-82F4-A83FAD0C0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6533" r="-2" b="11544"/>
          <a:stretch/>
        </p:blipFill>
        <p:spPr bwMode="auto">
          <a:xfrm>
            <a:off x="-2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408" name="Rectangle 15407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0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E98E6-11DF-E98E-A141-5F519AC82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15410" name="Rectangle 1540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412" name="Rectangle 1541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AutoShape 4" descr="Upstatement | Northeastern University">
            <a:extLst>
              <a:ext uri="{FF2B5EF4-FFF2-40B4-BE49-F238E27FC236}">
                <a16:creationId xmlns:a16="http://schemas.microsoft.com/office/drawing/2014/main" id="{FCA8E723-49ED-DB83-1A97-78679B5C03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8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CBECE-DCED-A6B2-AF3E-173E93484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3700" dirty="0">
                <a:solidFill>
                  <a:schemeClr val="bg1"/>
                </a:solidFill>
                <a:effectLst/>
              </a:rPr>
              <a:t>Why Email Notifications Matter?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96B7CB9-7E73-8B2F-CA68-1DC1FF7FE1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146400"/>
            <a:ext cx="4391024" cy="2454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Northeastern’s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My Workday portal is critical for international students seeking on-campus jobs. (</a:t>
            </a:r>
            <a:r>
              <a:rPr lang="en-US" sz="14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 May 2025 survey of 63 students )</a:t>
            </a:r>
            <a:r>
              <a:rPr lang="en-US" sz="14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73% of 63 surveyed students miss job opportunities due to no notifications.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Solution: Enable Workday’s Job Alerts for daily email notifications.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Impact: Save 10–20 min weekly, boost applications by 30%, enhance satisfaction (3.1/5 to 4/5). 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 descr="A pie chart with different colored sections&#10;&#10;AI-generated content may be incorrect.">
            <a:extLst>
              <a:ext uri="{FF2B5EF4-FFF2-40B4-BE49-F238E27FC236}">
                <a16:creationId xmlns:a16="http://schemas.microsoft.com/office/drawing/2014/main" id="{A73DCA18-02C8-0818-9AD5-2B17B2BEC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0" b="1"/>
          <a:stretch/>
        </p:blipFill>
        <p:spPr>
          <a:xfrm>
            <a:off x="6991695" y="1350833"/>
            <a:ext cx="3469585" cy="306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59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31934-2A98-6AFF-6C10-E457462AE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/>
              </a:rPr>
              <a:t>The Challenge with My Workday</a:t>
            </a:r>
            <a:br>
              <a:rPr lang="en-US" sz="2800" dirty="0">
                <a:solidFill>
                  <a:schemeClr val="bg1"/>
                </a:solidFill>
                <a:effectLst/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09AFE8-9934-40C0-A058-4008A3B19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3588ED6-49C5-4EAF-BBCE-DB6B418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149B80A-4A62-4495-AE87-F32755EBDD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438C3DC5-5887-49A9-AABB-A9772488F2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BD695E1-00AC-49AE-93BF-22000734A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F721D808-B8BC-4568-A927-12BC276FB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7B2886F6-DE07-47C7-840F-22CD86C0D1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Picture 7" descr="A graph with a bar and a number of numbers&#10;&#10;AI-generated content may be incorrect.">
            <a:extLst>
              <a:ext uri="{FF2B5EF4-FFF2-40B4-BE49-F238E27FC236}">
                <a16:creationId xmlns:a16="http://schemas.microsoft.com/office/drawing/2014/main" id="{C04BF2D9-9F3C-7723-CD97-7E3C1D8ABC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926" y="2008057"/>
            <a:ext cx="3541441" cy="3063347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E42A26FD-DD5C-50CC-26B7-1612EB98BD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73815" y="2665660"/>
            <a:ext cx="4391024" cy="321262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>
              <a:buNone/>
            </a:pPr>
            <a:r>
              <a:rPr lang="en-US" sz="18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Northeastern University’s Workday job portal lacks notifications, causing students to miss on-campus job opportunities. This proposal offers a simple email notification feature to alert students of new postings. A prototype (https://husky-hub-alert-emails.lovable.app/) demonstrates the solution, enhancing job access for students.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766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3AF5D38-FFEB-42F9-A0FC-37D8A54F1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8BD43-CAFF-E8AB-893E-245E136AB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1641752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3100">
                <a:solidFill>
                  <a:schemeClr val="bg1"/>
                </a:solidFill>
                <a:effectLst/>
              </a:rPr>
              <a:t>Workday Job Alerts Implementation</a:t>
            </a:r>
            <a:br>
              <a:rPr lang="en-US" sz="3100">
                <a:solidFill>
                  <a:schemeClr val="bg1"/>
                </a:solidFill>
                <a:effectLst/>
              </a:rPr>
            </a:br>
            <a:endParaRPr lang="en-US" sz="310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18E8AF0-57F3-4E67-AB90-C8DAC713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D060FA9-04BB-4F42-A882-4448179566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2499CE50-F6DF-42D1-A1DF-2E014ABF39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EF919B7-6C5A-40BB-9604-805D6785E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D2C7F27-09E2-43E0-B571-E95E511F1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1A7830C9-FC12-40AB-BF67-9B212AB8F3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5A4A589-E9CA-41F2-A18C-FFC863E70C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E6DFDE1C-EF51-49D2-BA0A-86FBD87F100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1F4C4AFE-70BD-4430-9072-3280C18D67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C5CE4030-5E8F-4B4E-AA83-2CCC3E7889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80757DC5-5894-4F54-9EB2-2575295701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blipFill>
                  <a:blip r:embed="rId2">
                    <a:alphaModFix amt="57000"/>
                  </a:blip>
                  <a:tile tx="0" ty="0" sx="100000" sy="100000" flip="none" algn="tl"/>
                </a:blip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8C9FF17-0CBF-2861-EBD0-BAC9CF7998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6" y="325523"/>
            <a:ext cx="3372819" cy="1922506"/>
          </a:xfrm>
          <a:custGeom>
            <a:avLst/>
            <a:gdLst/>
            <a:ahLst/>
            <a:cxnLst/>
            <a:rect l="l" t="t" r="r" b="b"/>
            <a:pathLst>
              <a:path w="2663825" h="1542000">
                <a:moveTo>
                  <a:pt x="0" y="0"/>
                </a:moveTo>
                <a:lnTo>
                  <a:pt x="2663825" y="0"/>
                </a:lnTo>
                <a:lnTo>
                  <a:pt x="2663825" y="1542000"/>
                </a:lnTo>
                <a:lnTo>
                  <a:pt x="0" y="1542000"/>
                </a:lnTo>
                <a:close/>
              </a:path>
            </a:pathLst>
          </a:cu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0E876A-BCF0-B801-A405-1BFA28D440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6" y="2471740"/>
            <a:ext cx="3372819" cy="1922506"/>
          </a:xfrm>
          <a:custGeom>
            <a:avLst/>
            <a:gdLst/>
            <a:ahLst/>
            <a:cxnLst/>
            <a:rect l="l" t="t" r="r" b="b"/>
            <a:pathLst>
              <a:path w="2663825" h="1542000">
                <a:moveTo>
                  <a:pt x="0" y="0"/>
                </a:moveTo>
                <a:lnTo>
                  <a:pt x="2663825" y="0"/>
                </a:lnTo>
                <a:lnTo>
                  <a:pt x="2663825" y="1542000"/>
                </a:lnTo>
                <a:lnTo>
                  <a:pt x="0" y="1542000"/>
                </a:lnTo>
                <a:close/>
              </a:path>
            </a:pathLst>
          </a:cu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FB91559-F862-EA00-852C-9E65A42016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7" y="4719769"/>
            <a:ext cx="3372820" cy="1914074"/>
          </a:xfrm>
          <a:custGeom>
            <a:avLst/>
            <a:gdLst/>
            <a:ahLst/>
            <a:cxnLst/>
            <a:rect l="l" t="t" r="r" b="b"/>
            <a:pathLst>
              <a:path w="2663825" h="1542000">
                <a:moveTo>
                  <a:pt x="0" y="0"/>
                </a:moveTo>
                <a:lnTo>
                  <a:pt x="2663825" y="0"/>
                </a:lnTo>
                <a:lnTo>
                  <a:pt x="2663825" y="1542000"/>
                </a:lnTo>
                <a:lnTo>
                  <a:pt x="0" y="1542000"/>
                </a:ln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DA1F55F-EB15-2FEA-C780-D82EFC1C99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32400" y="2471740"/>
            <a:ext cx="6140449" cy="2454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Phase 1 (4 Months)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Add “Subscribe to Job Emails” toggle in “Find Jobs” dashboard.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Pop-up prompt on login for one-click setup (&lt;30 sec).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Daily email alerts via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Northeastern’s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Outlook system.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Phase 2 (6–12 Months)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Filters for campus location and federal work-study eligibility (38.1% demand).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User Education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Video tutorial, FAQ, email/social media promotion. </a:t>
            </a:r>
          </a:p>
        </p:txBody>
      </p:sp>
    </p:spTree>
    <p:extLst>
      <p:ext uri="{BB962C8B-B14F-4D97-AF65-F5344CB8AC3E}">
        <p14:creationId xmlns:p14="http://schemas.microsoft.com/office/powerpoint/2010/main" val="2349064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FD34A-3584-AF81-36C7-F148DC203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2800">
                <a:solidFill>
                  <a:schemeClr val="bg1"/>
                </a:solidFill>
                <a:effectLst/>
              </a:rPr>
              <a:t>A Seamless Student Experience</a:t>
            </a:r>
            <a:br>
              <a:rPr lang="en-US" sz="2800">
                <a:solidFill>
                  <a:schemeClr val="bg1"/>
                </a:solidFill>
                <a:effectLst/>
              </a:rPr>
            </a:br>
            <a:endParaRPr lang="en-US" sz="280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09AFE8-9934-40C0-A058-4008A3B19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3588ED6-49C5-4EAF-BBCE-DB6B418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149B80A-4A62-4495-AE87-F32755EBDD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438C3DC5-5887-49A9-AABB-A9772488F2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BD695E1-00AC-49AE-93BF-22000734A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721D808-B8BC-4568-A927-12BC276FB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B2886F6-DE07-47C7-840F-22CD86C0D1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B1F2832-BA0B-BC29-2D8B-B9350E9DD7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746557" y="1587295"/>
            <a:ext cx="2708734" cy="4063101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D259760-182E-59E3-9B7D-0EDB79887AA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73815" y="2530174"/>
            <a:ext cx="4391024" cy="2454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Scenario: International student logs into Workday. </a:t>
            </a: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Pop-up: “Enable daily email alerts” (one-click toggle). </a:t>
            </a: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Next day: Email alert for IT support job in </a:t>
            </a:r>
            <a:r>
              <a:rPr lang="en-US" altLang="en-US" sz="1500" dirty="0">
                <a:solidFill>
                  <a:schemeClr val="bg1">
                    <a:alpha val="80000"/>
                  </a:schemeClr>
                </a:solidFill>
                <a:latin typeface="Arial" panose="020B0604020202020204" pitchFamily="34" charset="0"/>
              </a:rPr>
              <a:t>Boston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. </a:t>
            </a: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Outcome: Applies in &lt;24 hours, saves 10–20 min weekly. </a:t>
            </a:r>
          </a:p>
        </p:txBody>
      </p:sp>
    </p:spTree>
    <p:extLst>
      <p:ext uri="{BB962C8B-B14F-4D97-AF65-F5344CB8AC3E}">
        <p14:creationId xmlns:p14="http://schemas.microsoft.com/office/powerpoint/2010/main" val="139025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779409-1189-D198-FC9B-FD559FD43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5019C38-B15C-5B55-0B91-15718CB3D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6402B-3C99-2F31-CB7B-EACCFD6D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/>
              </a:rPr>
              <a:t>See It </a:t>
            </a:r>
            <a:r>
              <a:rPr lang="en-US" sz="2800">
                <a:solidFill>
                  <a:schemeClr val="bg1"/>
                </a:solidFill>
                <a:effectLst/>
              </a:rPr>
              <a:t>in Action See </a:t>
            </a:r>
            <a:r>
              <a:rPr lang="en-US" sz="2800" dirty="0">
                <a:solidFill>
                  <a:schemeClr val="bg1"/>
                </a:solidFill>
                <a:effectLst/>
              </a:rPr>
              <a:t>It in Action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16EE667-59F9-506A-5726-93C1F8200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392B1B-68C4-E8B4-6298-212B2AB85C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1416480-BB40-E535-028F-71D0D31C65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125B0BE6-5C71-8F17-3000-DAEE596F8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FC22490-5545-859C-00F7-8ACB9554C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3D4B65D-33C5-304B-94E2-D42B80A1FE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C669AAA-D06F-F414-A5F9-F667CFD7E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50ED929-AE4F-03FB-515D-8D51711A6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7484" y="1967695"/>
            <a:ext cx="3240326" cy="324032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87CD47B1-62E6-3C66-CD0D-E5CBA66DC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6030" y="2098070"/>
            <a:ext cx="454880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en-US" altLang="en-US" sz="2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Interactive prototype showcases: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“Subscribe to Job Emails” toggle.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Pop-up prompt for quick setup.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Clean, user-friendly design. </a:t>
            </a:r>
            <a:b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</a:br>
            <a:endParaRPr lang="en-US" altLang="en-US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Link: </a:t>
            </a: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https://husky-hub-alert-emails.lovable.app/</a:t>
            </a:r>
            <a:r>
              <a:rPr lang="en-US" alt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77664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67" name="Rectangle 6166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9" name="Picture 5" descr="A group of people sitting on a bench outside a building&#10;&#10;AI-generated content may be incorrect.">
            <a:extLst>
              <a:ext uri="{FF2B5EF4-FFF2-40B4-BE49-F238E27FC236}">
                <a16:creationId xmlns:a16="http://schemas.microsoft.com/office/drawing/2014/main" id="{E8348B49-1754-9E93-C864-B79D18C5E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" t="28087" r="8811" b="-1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8" name="Rectangle 6167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ECFC-D4BF-8481-4C4F-67BC315DA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577" y="1760221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effectLst/>
              </a:rPr>
              <a:t>Benefits</a:t>
            </a:r>
            <a:br>
              <a:rPr lang="en-US" sz="2800" dirty="0">
                <a:solidFill>
                  <a:schemeClr val="bg1"/>
                </a:solidFill>
                <a:effectLst/>
              </a:rPr>
            </a:b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169" name="Rectangle 616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170" name="Rectangle 616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65E8036-2B28-B4D1-7886-5AF0B305F6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4815" y="261010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Students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Save 10–20 min/week, 30% more applications, tailored alerts.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Recruiters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Faster role filling, reduced vacancies.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Northeastern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Satisfaction up to 4/5, supports 88.9% international students.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Scalability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Serves 20,000+ students across 14 campuses. </a:t>
            </a:r>
          </a:p>
        </p:txBody>
      </p:sp>
    </p:spTree>
    <p:extLst>
      <p:ext uri="{BB962C8B-B14F-4D97-AF65-F5344CB8AC3E}">
        <p14:creationId xmlns:p14="http://schemas.microsoft.com/office/powerpoint/2010/main" val="3447645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3763C-3183-91E0-6B21-40F8C8BE3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400" y="1641752"/>
            <a:ext cx="6140449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effectLst/>
              </a:rPr>
              <a:t>Why Email?</a:t>
            </a:r>
            <a:endParaRPr lang="en-US" sz="4000" dirty="0">
              <a:solidFill>
                <a:schemeClr val="bg1"/>
              </a:solidFill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6AB285A-81F9-42F0-A9FD-0058EB46E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08FF3E0-ABFD-4639-B6D5-59DC3C504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5F28668-2B20-456B-B40F-9496D0A015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345261A6-F525-4DE2-99D5-BD04602D3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5726B9BC-5A36-4E2B-ACA8-E750DAF63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D3D8668E-61B9-48EF-9EBA-555647BA6D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3B5CB98A-8493-4791-B351-0BC590BB9A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4CA2FB47-60A5-434E-9BA4-1FF65518A1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406D9D90-1212-40FF-BAB0-8A661FC855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903898C6-CE98-4636-8CE5-5172BD2B9B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F5326F39-37DB-4935-9AD9-746655D5DD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no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</p:grpSp>
      </p:grpSp>
      <p:pic>
        <p:nvPicPr>
          <p:cNvPr id="6" name="Picture 5" descr="A screenshot of a phone&#10;&#10;AI-generated content may be incorrect.">
            <a:extLst>
              <a:ext uri="{FF2B5EF4-FFF2-40B4-BE49-F238E27FC236}">
                <a16:creationId xmlns:a16="http://schemas.microsoft.com/office/drawing/2014/main" id="{8F19282C-7DB5-3B34-7BC0-CF5B0E4077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680"/>
          <a:stretch/>
        </p:blipFill>
        <p:spPr>
          <a:xfrm>
            <a:off x="169243" y="835332"/>
            <a:ext cx="3439001" cy="5187336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F46B97B1-6EA1-F247-4477-2503FBBD33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22875" y="2303471"/>
            <a:ext cx="6140449" cy="2454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RICE Score (Email Notifications)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96.4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Reach: 71.4% prefer email, 20,000+ students accessible.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Impact: Reduces 73% misses, saves time.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Confidence: 90% (survey + Iowa State/Lesley precedents).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Effort: 2 months, $5,000–10,000 (Workday + Outlook).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Precedents: Iowa State, Lesley, Washington and Lee use Workday Job Alerts.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Cost: $500/month maintenance. </a:t>
            </a:r>
          </a:p>
        </p:txBody>
      </p:sp>
    </p:spTree>
    <p:extLst>
      <p:ext uri="{BB962C8B-B14F-4D97-AF65-F5344CB8AC3E}">
        <p14:creationId xmlns:p14="http://schemas.microsoft.com/office/powerpoint/2010/main" val="1342947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726708-65BE-ED38-D613-81B0F0684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  <a:effectLst/>
              </a:rPr>
              <a:t>Ensuring Success</a:t>
            </a:r>
            <a:endParaRPr lang="en-US" sz="400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C09AFE8-9934-40C0-A058-4008A3B19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3588ED6-49C5-4EAF-BBCE-DB6B4184D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149B80A-4A62-4495-AE87-F32755EBDD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438C3DC5-5887-49A9-AABB-A9772488F2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BD695E1-00AC-49AE-93BF-22000734A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F721D808-B8BC-4568-A927-12BC276FB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B2886F6-DE07-47C7-840F-22CD86C0D1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 descr="A comparison of a chart&#10;&#10;AI-generated content may be incorrect.">
            <a:extLst>
              <a:ext uri="{FF2B5EF4-FFF2-40B4-BE49-F238E27FC236}">
                <a16:creationId xmlns:a16="http://schemas.microsoft.com/office/drawing/2014/main" id="{E28C658A-C3F1-113E-F05E-24E076E9B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091" y="2261765"/>
            <a:ext cx="4369112" cy="255593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FDE5303-FCC4-25E5-D027-4FD4A00F66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81825" y="2363395"/>
            <a:ext cx="4391024" cy="2454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Risks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Emails marked as spam (Mitigation: Test with Outlook domain).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Low adoption (Mitigation: Promote via r/NEU, target 80%).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Metrics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80% adoption in 3 months.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Applications within 24 hours.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Satisfaction: 4/5 (from 3.1/5).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20% faster role fill rate.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981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</TotalTime>
  <Words>695</Words>
  <Application>Microsoft Office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Office Theme</vt:lpstr>
      <vt:lpstr>Enhancing Northeastern’s Workday Portal with Email Notifications </vt:lpstr>
      <vt:lpstr>Why Email Notifications Matter?</vt:lpstr>
      <vt:lpstr>The Challenge with My Workday </vt:lpstr>
      <vt:lpstr>Workday Job Alerts Implementation </vt:lpstr>
      <vt:lpstr>A Seamless Student Experience </vt:lpstr>
      <vt:lpstr>See It in Action See It in Action</vt:lpstr>
      <vt:lpstr>Benefits </vt:lpstr>
      <vt:lpstr>Why Email?</vt:lpstr>
      <vt:lpstr>Ensuring Success</vt:lpstr>
      <vt:lpstr>Let’s Transform Workday </vt:lpstr>
      <vt:lpstr>Supporting Evidence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Dave H</dc:creator>
  <cp:lastModifiedBy>Dave H</cp:lastModifiedBy>
  <cp:revision>1</cp:revision>
  <dcterms:created xsi:type="dcterms:W3CDTF">2025-05-09T06:10:56Z</dcterms:created>
  <dcterms:modified xsi:type="dcterms:W3CDTF">2025-06-04T02:43:30Z</dcterms:modified>
</cp:coreProperties>
</file>

<file path=docProps/thumbnail.jpeg>
</file>